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AngsanaUPC" panose="02020603050405020304" pitchFamily="18" charset="-34"/>
      <p:regular r:id="rId13"/>
      <p:bold r:id="rId14"/>
      <p:boldItalic r:id="rId15"/>
    </p:embeddedFont>
    <p:embeddedFont>
      <p:font typeface="Lustria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gn7R5Vv5HcV7SvOQ5vrqajmGd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atha Jathin" userId="b609a02ee61e5997" providerId="LiveId" clId="{41B3DA04-FECD-46BE-9922-32C7834BF02F}"/>
    <pc:docChg chg="custSel modSld">
      <pc:chgData name="Nyatha Jathin" userId="b609a02ee61e5997" providerId="LiveId" clId="{41B3DA04-FECD-46BE-9922-32C7834BF02F}" dt="2025-07-09T15:41:29.032" v="59" actId="114"/>
      <pc:docMkLst>
        <pc:docMk/>
      </pc:docMkLst>
      <pc:sldChg chg="delSp modSp mod">
        <pc:chgData name="Nyatha Jathin" userId="b609a02ee61e5997" providerId="LiveId" clId="{41B3DA04-FECD-46BE-9922-32C7834BF02F}" dt="2025-07-09T15:41:29.032" v="59" actId="114"/>
        <pc:sldMkLst>
          <pc:docMk/>
          <pc:sldMk cId="0" sldId="256"/>
        </pc:sldMkLst>
        <pc:spChg chg="del mod">
          <ac:chgData name="Nyatha Jathin" userId="b609a02ee61e5997" providerId="LiveId" clId="{41B3DA04-FECD-46BE-9922-32C7834BF02F}" dt="2025-07-09T15:39:50.057" v="4" actId="478"/>
          <ac:spMkLst>
            <pc:docMk/>
            <pc:sldMk cId="0" sldId="256"/>
            <ac:spMk id="86" creationId="{00000000-0000-0000-0000-000000000000}"/>
          </ac:spMkLst>
        </pc:spChg>
        <pc:spChg chg="mod">
          <ac:chgData name="Nyatha Jathin" userId="b609a02ee61e5997" providerId="LiveId" clId="{41B3DA04-FECD-46BE-9922-32C7834BF02F}" dt="2025-07-09T15:41:29.032" v="59" actId="114"/>
          <ac:spMkLst>
            <pc:docMk/>
            <pc:sldMk cId="0" sldId="256"/>
            <ac:spMk id="87" creationId="{00000000-0000-0000-0000-000000000000}"/>
          </ac:spMkLst>
        </pc:spChg>
        <pc:spChg chg="mod">
          <ac:chgData name="Nyatha Jathin" userId="b609a02ee61e5997" providerId="LiveId" clId="{41B3DA04-FECD-46BE-9922-32C7834BF02F}" dt="2025-07-09T15:40:58.901" v="54" actId="1076"/>
          <ac:spMkLst>
            <pc:docMk/>
            <pc:sldMk cId="0" sldId="256"/>
            <ac:spMk id="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17" y="2632624"/>
            <a:ext cx="6945164" cy="36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78317" y="599440"/>
            <a:ext cx="11004083" cy="1391919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IN" sz="4800" b="1">
                <a:latin typeface="Times New Roman"/>
                <a:ea typeface="Times New Roman"/>
                <a:cs typeface="Times New Roman"/>
                <a:sym typeface="Times New Roman"/>
              </a:rPr>
              <a:t>SMART GESTURE CONTROL SWITCH </a:t>
            </a:r>
            <a:r>
              <a:rPr lang="en-IN" sz="4800">
                <a:latin typeface="Times New Roman"/>
                <a:ea typeface="Times New Roman"/>
                <a:cs typeface="Times New Roman"/>
                <a:sym typeface="Times New Roman"/>
              </a:rPr>
              <a:t>SYSTEM USING IoT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432700" y="3858664"/>
            <a:ext cx="37593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1" dirty="0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Name : </a:t>
            </a:r>
            <a:r>
              <a:rPr lang="en-IN" sz="2800" b="1" i="1" dirty="0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N. Jathin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1" dirty="0">
                <a:solidFill>
                  <a:schemeClr val="tx1"/>
                </a:solidFill>
                <a:latin typeface="AngsanaUPC"/>
                <a:ea typeface="AngsanaUPC"/>
                <a:cs typeface="AngsanaUPC"/>
                <a:sym typeface="AngsanaUPC"/>
              </a:rPr>
              <a:t>Roll No. </a:t>
            </a:r>
            <a:r>
              <a:rPr lang="en-IN" sz="2800" b="1" dirty="0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B22IN125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KITS Warangal</a:t>
            </a:r>
          </a:p>
        </p:txBody>
      </p:sp>
      <p:sp>
        <p:nvSpPr>
          <p:cNvPr id="88" name="Google Shape;88;p1"/>
          <p:cNvSpPr txBox="1"/>
          <p:nvPr/>
        </p:nvSpPr>
        <p:spPr>
          <a:xfrm>
            <a:off x="8432700" y="3136612"/>
            <a:ext cx="29768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u="sng" dirty="0">
                <a:solidFill>
                  <a:srgbClr val="C00000"/>
                </a:solidFill>
                <a:latin typeface="AngsanaUPC"/>
                <a:ea typeface="AngsanaUPC"/>
                <a:cs typeface="AngsanaUPC"/>
                <a:sym typeface="AngsanaUPC"/>
              </a:rPr>
              <a:t>Presented by :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838200" y="202132"/>
            <a:ext cx="2723147" cy="8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IN" sz="2800" b="1" i="1">
                <a:latin typeface="Times New Roman"/>
                <a:ea typeface="Times New Roman"/>
                <a:cs typeface="Times New Roman"/>
                <a:sym typeface="Times New Roman"/>
              </a:rPr>
              <a:t>   References</a:t>
            </a: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 b="9124"/>
          <a:stretch/>
        </p:blipFill>
        <p:spPr>
          <a:xfrm>
            <a:off x="0" y="3534103"/>
            <a:ext cx="12192000" cy="3323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838200" y="1078030"/>
            <a:ext cx="10515600" cy="535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IN" b="1" i="1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Liu, T., Guo, H., and Wang, Y., "A new approach for color-based object recognition with the fusion of color models", Congress on Image and Signal Processing. Conference, Sanya-China, vol. 3, pp. 456-460, May 2008.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IN" b="1" i="1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Deepak, B &amp; Soubagya Nayak &amp; Jalumuru Nalin, (2016), "Development of Gesture Controlled Robot Using 3-Axis Accelerometer", Journal of Control &amp;Instrumentation. 7. 23-34.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 </a:t>
            </a:r>
            <a:r>
              <a:rPr lang="en-IN" b="1" i="1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ieee-sensors.org/myosa/rgb-and-gesture-sensor/sharvielectronics.com/product/apds9960-rgb-gesture-sensor-detect ion-i2c-breakout-module-for-arduino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l="40262" r="9094" b="504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669758" y="1550836"/>
            <a:ext cx="7833360" cy="99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IN" sz="3600" b="1" i="1">
                <a:latin typeface="Times New Roman"/>
                <a:ea typeface="Times New Roman"/>
                <a:cs typeface="Times New Roman"/>
                <a:sym typeface="Times New Roman"/>
              </a:rPr>
              <a:t>Objective of the Project </a:t>
            </a:r>
            <a:r>
              <a:rPr lang="en-IN" sz="3600" b="1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6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669758" y="3087136"/>
            <a:ext cx="10515600" cy="32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</a:pPr>
            <a:r>
              <a:rPr lang="en-IN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To enable users to control electronic devices or systems through automatic hand gestures, which provide a convenient and hands-free interface for managing various functionalities.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60400" y="7251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lang="en-IN" sz="3600" b="1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IN" sz="3600" b="1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300" b="1" i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300" b="1" i="1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br>
              <a:rPr lang="en-IN" sz="4000" b="1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000" b="1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660400" y="149464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Arduino IDE 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/>
              <a:t>  </a:t>
            </a:r>
            <a:r>
              <a:rPr lang="en-IN" sz="2600" b="1" i="1">
                <a:latin typeface="AngsanaUPC"/>
                <a:ea typeface="AngsanaUPC"/>
                <a:cs typeface="AngsanaUPC"/>
                <a:sym typeface="AngsanaUPC"/>
              </a:rPr>
              <a:t>Download and install </a:t>
            </a:r>
            <a:r>
              <a:rPr lang="en-IN" sz="2600" b="1" i="1">
                <a:solidFill>
                  <a:srgbClr val="002060"/>
                </a:solidFill>
                <a:latin typeface="AngsanaUPC"/>
                <a:ea typeface="AngsanaUPC"/>
                <a:cs typeface="AngsanaUPC"/>
                <a:sym typeface="AngsanaUPC"/>
              </a:rPr>
              <a:t>Arduino Integrated Development Environment (IDE).</a:t>
            </a:r>
            <a:endParaRPr sz="2600" b="1" i="1">
              <a:solidFill>
                <a:srgbClr val="002060"/>
              </a:solidFill>
              <a:latin typeface="AngsanaUPC"/>
              <a:ea typeface="AngsanaUPC"/>
              <a:cs typeface="AngsanaUPC"/>
              <a:sym typeface="AngsanaUP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/>
              <a:t>APDS-9960 Library :  </a:t>
            </a:r>
            <a:r>
              <a:rPr lang="en-IN" sz="2400" b="1" i="1">
                <a:latin typeface="AngsanaUPC"/>
                <a:ea typeface="AngsanaUPC"/>
                <a:cs typeface="AngsanaUPC"/>
                <a:sym typeface="AngsanaUPC"/>
              </a:rPr>
              <a:t>#include &lt;</a:t>
            </a:r>
            <a:r>
              <a:rPr lang="en-IN" sz="2400" b="1" i="1">
                <a:solidFill>
                  <a:srgbClr val="C00000"/>
                </a:solidFill>
                <a:latin typeface="AngsanaUPC"/>
                <a:ea typeface="AngsanaUPC"/>
                <a:cs typeface="AngsanaUPC"/>
                <a:sym typeface="AngsanaUPC"/>
              </a:rPr>
              <a:t>SparkFun_APDS9960.h</a:t>
            </a:r>
            <a:r>
              <a:rPr lang="en-IN" sz="2400" b="1" i="1">
                <a:latin typeface="AngsanaUPC"/>
                <a:ea typeface="AngsanaUPC"/>
                <a:cs typeface="AngsanaUPC"/>
                <a:sym typeface="AngsanaUPC"/>
              </a:rPr>
              <a:t>&gt;</a:t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410" y="725160"/>
            <a:ext cx="3171190" cy="2191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660400" y="4253280"/>
            <a:ext cx="59639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i="1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660400" y="5039360"/>
            <a:ext cx="82600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1.Arduino Board</a:t>
            </a:r>
            <a:r>
              <a:rPr lang="en-IN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IN" sz="1800" b="0" i="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800" b="0" i="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Any Arduino board like Arduino Uno, Arduino Nano,etc.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2.16x2 LCD Display</a:t>
            </a:r>
            <a:r>
              <a:rPr lang="en-IN" sz="2400" b="1" i="1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800" b="1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IN" sz="2400" b="1" i="1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8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A</a:t>
            </a:r>
            <a:r>
              <a:rPr lang="en-IN" sz="1800" b="0" i="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 multifunction sensor that can detect gestures</a:t>
            </a:r>
            <a:endParaRPr sz="18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05" name="Google Shape;105;p3" descr="16 x 2 LCD with Green Backlight"/>
          <p:cNvPicPr preferRelativeResize="0"/>
          <p:nvPr/>
        </p:nvPicPr>
        <p:blipFill rotWithShape="1">
          <a:blip r:embed="rId4">
            <a:alphaModFix/>
          </a:blip>
          <a:srcRect l="15925" t="24296" r="15037" b="29901"/>
          <a:stretch/>
        </p:blipFill>
        <p:spPr>
          <a:xfrm>
            <a:off x="8770750" y="3960299"/>
            <a:ext cx="3274721" cy="2172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772160" y="814934"/>
            <a:ext cx="4622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APDS-9960 Gesture Sensor </a:t>
            </a:r>
            <a:r>
              <a:rPr lang="en-IN" sz="2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600" i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4" descr="APDS-9960 Infrared Gesture Sensor RGB Infrared Gesture Sensor"/>
          <p:cNvPicPr preferRelativeResize="0"/>
          <p:nvPr/>
        </p:nvPicPr>
        <p:blipFill rotWithShape="1">
          <a:blip r:embed="rId3">
            <a:alphaModFix/>
          </a:blip>
          <a:srcRect l="10355" t="20578" r="9111" b="18977"/>
          <a:stretch/>
        </p:blipFill>
        <p:spPr>
          <a:xfrm>
            <a:off x="7945120" y="1828800"/>
            <a:ext cx="4104640" cy="30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772160" y="1828800"/>
            <a:ext cx="7172960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The APDS-9960 is a digital RGB, ambient light, and proximity sensor with gesture detection capabilities.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It communicates via the I2C (Inter-Integrated Circuit) protocol</a:t>
            </a: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It's commonly used in various electronic devices for detecting hand gestures, ambient light intensity, color, and proximity.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The sensor can detect simple gestures (up, down, left, right) performed in front of it without physical contact.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1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This makes it suitable for applications where touchless interaction is desired.</a:t>
            </a:r>
            <a:endParaRPr sz="2000" b="1" i="1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784860" y="701228"/>
            <a:ext cx="612648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-IN" sz="2600" b="1" i="1">
                <a:solidFill>
                  <a:srgbClr val="333E4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5V Relay Module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784860" y="5366863"/>
            <a:ext cx="112649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The 5V relay module can be used to control a load such as a lighting system, motor, or solenoid.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It can also be used to switch AC or DC voltages.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Makes i</a:t>
            </a:r>
            <a:r>
              <a:rPr lang="en-IN" sz="1800" b="0" i="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nterfacing with a microcontroller or sensor easy with minimum components and connections.</a:t>
            </a:r>
            <a:endParaRPr sz="1800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19" name="Google Shape;119;p5" descr="Single Channel Relay Module Pinout"/>
          <p:cNvPicPr preferRelativeResize="0"/>
          <p:nvPr/>
        </p:nvPicPr>
        <p:blipFill rotWithShape="1">
          <a:blip r:embed="rId3">
            <a:alphaModFix/>
          </a:blip>
          <a:srcRect b="19321"/>
          <a:stretch/>
        </p:blipFill>
        <p:spPr>
          <a:xfrm>
            <a:off x="784860" y="1722706"/>
            <a:ext cx="7143750" cy="316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5V 1 Channel Without Light Coupling Relay"/>
          <p:cNvPicPr preferRelativeResize="0"/>
          <p:nvPr/>
        </p:nvPicPr>
        <p:blipFill rotWithShape="1">
          <a:blip r:embed="rId4">
            <a:alphaModFix/>
          </a:blip>
          <a:srcRect l="4931" t="16031" r="5156" b="15346"/>
          <a:stretch/>
        </p:blipFill>
        <p:spPr>
          <a:xfrm>
            <a:off x="8253730" y="2112714"/>
            <a:ext cx="3637280" cy="277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549" y="1302862"/>
            <a:ext cx="8495165" cy="5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555549" y="424338"/>
            <a:ext cx="8229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 / Flow Chart :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 amt="20000"/>
          </a:blip>
          <a:srcRect r="47001" b="-12698"/>
          <a:stretch/>
        </p:blipFill>
        <p:spPr>
          <a:xfrm>
            <a:off x="0" y="0"/>
            <a:ext cx="12192000" cy="777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1111469" y="400942"/>
            <a:ext cx="2809775" cy="86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IN" sz="2800" b="1" i="1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838200" y="1374200"/>
            <a:ext cx="10692865" cy="539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Lustria"/>
                <a:ea typeface="Lustria"/>
                <a:cs typeface="Lustria"/>
                <a:sym typeface="Lustria"/>
              </a:rPr>
              <a:t>The project is built on Arduino UNO and has an LCD module for the user interface, an APDS-9960 gesture sensor for user input, and a relay circuit to drive appliances ON or OFF, interfaced to it. 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Lustria"/>
                <a:ea typeface="Lustria"/>
                <a:cs typeface="Lustria"/>
                <a:sym typeface="Lustria"/>
              </a:rPr>
              <a:t>An open-source library for interfacing the APDS-9960 gesture sensor with the Arduino is utilized in the project. The Arduino code is written on the Arduino IDE and uploaded to the board using USB cable.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latin typeface="Lustria"/>
                <a:ea typeface="Lustria"/>
                <a:cs typeface="Lustria"/>
                <a:sym typeface="Lustria"/>
              </a:rPr>
              <a:t>The relay circuit controlling the appliances is hard-wired with the Arduino-based remote control.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N" sz="20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Once the circuit is powered, some initial messages are passed to the LCD module and the module starts displaying the horizontal list of appliances.</a:t>
            </a:r>
            <a:endParaRPr sz="2000"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l="35841" r="10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626195" y="534812"/>
            <a:ext cx="1414111" cy="83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lang="en-IN" sz="3000" b="1" i="1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30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1"/>
          </p:nvPr>
        </p:nvSpPr>
        <p:spPr>
          <a:xfrm>
            <a:off x="500071" y="1298637"/>
            <a:ext cx="11191858" cy="540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IN" sz="2400"/>
              <a:t> </a:t>
            </a:r>
            <a:r>
              <a:rPr lang="en-IN" sz="2200">
                <a:latin typeface="Lustria"/>
                <a:ea typeface="Lustria"/>
                <a:cs typeface="Lustria"/>
                <a:sym typeface="Lustria"/>
              </a:rPr>
              <a:t>Hence, the gesture sensor allows the proximity detection feature for the module to control all the appliances together.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IN" sz="2200">
                <a:latin typeface="Lustria"/>
                <a:ea typeface="Lustria"/>
                <a:cs typeface="Lustria"/>
                <a:sym typeface="Lustria"/>
              </a:rPr>
              <a:t> If we move the finger in upward direction near the sensor module then all appliances are switched ON, and moving the finger downwards then the appliances are switched OFF.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IN" sz="2200">
                <a:latin typeface="Lustria"/>
                <a:ea typeface="Lustria"/>
                <a:cs typeface="Lustria"/>
                <a:sym typeface="Lustria"/>
              </a:rPr>
              <a:t> If the finger is near the gesture module it will display “initializing gesture” on the LCD.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❖"/>
            </a:pPr>
            <a:r>
              <a:rPr lang="en-IN" sz="2200">
                <a:latin typeface="Lustria"/>
                <a:ea typeface="Lustria"/>
                <a:cs typeface="Lustria"/>
                <a:sym typeface="Lustria"/>
              </a:rPr>
              <a:t> If the finger is far from the gesture module it will display “gesture timeout” on the LCD.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l="22461" r="24205"/>
          <a:stretch/>
        </p:blipFill>
        <p:spPr>
          <a:xfrm>
            <a:off x="-1016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712076" y="1454631"/>
            <a:ext cx="2809776" cy="55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IN" sz="2800" b="1" i="1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8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712076" y="2786513"/>
            <a:ext cx="10515600" cy="40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This proposed system is an IoT-based Gesture-Controlled Contactless Switch for a Smart Home to promote contactless communication using a microcontroller-circuit.Also cost-effective, practical, eco-friendly, and safest way to protect ourselves from contacting others. </a:t>
            </a:r>
            <a:endParaRPr sz="2200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AngsanaUPC</vt:lpstr>
      <vt:lpstr>Calibri</vt:lpstr>
      <vt:lpstr>Noto Sans Symbols</vt:lpstr>
      <vt:lpstr>Times New Roman</vt:lpstr>
      <vt:lpstr>Lustria</vt:lpstr>
      <vt:lpstr>Arial</vt:lpstr>
      <vt:lpstr>Office Theme</vt:lpstr>
      <vt:lpstr>SMART GESTURE CONTROL SWITCH SYSTEM USING IoT</vt:lpstr>
      <vt:lpstr>Objective of the Project :</vt:lpstr>
      <vt:lpstr>Methodology  Software Requirements </vt:lpstr>
      <vt:lpstr>PowerPoint Presentation</vt:lpstr>
      <vt:lpstr>PowerPoint Presentation</vt:lpstr>
      <vt:lpstr>PowerPoint Presentation</vt:lpstr>
      <vt:lpstr>Summary</vt:lpstr>
      <vt:lpstr>Result</vt:lpstr>
      <vt:lpstr>Conclusion</vt:lpstr>
      <vt:lpstr>  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Nyatha Jathin</dc:creator>
  <cp:lastModifiedBy>Nyatha Jathin</cp:lastModifiedBy>
  <cp:revision>1</cp:revision>
  <dcterms:created xsi:type="dcterms:W3CDTF">2023-11-23T18:54:13Z</dcterms:created>
  <dcterms:modified xsi:type="dcterms:W3CDTF">2025-07-09T15:41:31Z</dcterms:modified>
</cp:coreProperties>
</file>